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80" r:id="rId2"/>
    <p:sldId id="281" r:id="rId3"/>
    <p:sldId id="284" r:id="rId4"/>
    <p:sldId id="285" r:id="rId5"/>
    <p:sldId id="286" r:id="rId6"/>
    <p:sldId id="287" r:id="rId7"/>
    <p:sldId id="273" r:id="rId8"/>
    <p:sldId id="276" r:id="rId9"/>
    <p:sldId id="282" r:id="rId1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E5515-B2A3-44D4-9331-6E9EDB0C5888}" type="datetimeFigureOut">
              <a:rPr lang="nb-NO" smtClean="0"/>
              <a:t>20.01.2011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1B98F-0B7C-45EE-B2C1-007DB757AA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DD3C111-2246-4E39-9F49-6EABA0D96FB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latin typeface="Arial" charset="0"/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9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9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981E4C-CA39-45C5-BD5B-84D51C7B352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24A6-CDF7-45F6-9B7D-5F371609B0F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6415" y="301626"/>
            <a:ext cx="1827212" cy="564038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E765-91EE-4E32-8D6A-9CAB4A1345A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8D3DF-A199-40B6-BCB6-679EA866BDF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DED5-2EBF-40E4-A3A1-1102F939942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370015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F1690-AF3C-47CD-BF71-C864E5EA6E0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520C3-6AC9-459B-AD15-D8E1ABAFC1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4B63-1C38-4E9B-965B-167BA508EF3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6B3B6-1129-45B2-8B1E-3F32FDE46FB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444CE-92A9-4FEC-89B3-21B2D728CB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F2B9F-B75C-4A4F-B94A-8ED7DDA1117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498" y="0"/>
            <a:ext cx="11925300" cy="3810000"/>
            <a:chOff x="-2040" y="0"/>
            <a:chExt cx="7512" cy="2400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2400">
                <a:latin typeface="Times New Roman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>
                <a:latin typeface="Arial" charset="0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5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5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0D52CB-9231-4DC5-962E-B0BD6F0639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03F19-C598-4419-81C9-B22F87593EBB}" type="slidenum">
              <a:rPr lang="nb-NO"/>
              <a:pPr/>
              <a:t>1</a:t>
            </a:fld>
            <a:endParaRPr lang="nb-NO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smtClean="0"/>
              <a:t>STILLE BØNN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Takk Gud, Han som er din </a:t>
            </a:r>
            <a:r>
              <a:rPr lang="nb-NO" dirty="0" smtClean="0"/>
              <a:t>Far</a:t>
            </a:r>
          </a:p>
          <a:p>
            <a:pPr lvl="1" eaLnBrk="1" hangingPunct="1"/>
            <a:r>
              <a:rPr lang="nb-NO" dirty="0" smtClean="0"/>
              <a:t>Strever du med å kalle Gud Far så begynn der</a:t>
            </a:r>
            <a:endParaRPr lang="nb-NO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850180-E62F-4B6F-B5DB-6568A57B09C1}" type="slidenum">
              <a:rPr lang="nb-NO"/>
              <a:pPr/>
              <a:t>2</a:t>
            </a:fld>
            <a:endParaRPr lang="nb-NO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smtClean="0"/>
              <a:t>STILLE BØNN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Du som er den Hellige Gud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La oss få lære deg å </a:t>
            </a:r>
            <a:r>
              <a:rPr lang="nb-NO" dirty="0" smtClean="0"/>
              <a:t>kjenne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Forny oss som ditt hellige folk</a:t>
            </a:r>
            <a:endParaRPr 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842BC6-C25C-4B31-92C9-C2CE9B5E133C}" type="slidenum">
              <a:rPr lang="nb-NO"/>
              <a:pPr/>
              <a:t>3</a:t>
            </a:fld>
            <a:endParaRPr lang="nb-NO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smtClean="0"/>
              <a:t>STILLE BØNN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Gud – La meg få søke ditt rike først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La </a:t>
            </a:r>
            <a:r>
              <a:rPr lang="nb-NO" dirty="0" smtClean="0"/>
              <a:t>FOK være en menighet der vi </a:t>
            </a:r>
            <a:r>
              <a:rPr lang="nb-NO" dirty="0" smtClean="0"/>
              <a:t>oppdager riket ditt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C0E3A2-2C6F-44ED-A55B-DFC0F4A75DE5}" type="slidenum">
              <a:rPr lang="nb-NO"/>
              <a:pPr/>
              <a:t>4</a:t>
            </a:fld>
            <a:endParaRPr lang="nb-NO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smtClean="0"/>
              <a:t>STILLE BØNN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Tenk på en utfordring i livet ditt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Be om at Guds vilje må skje med denne utfordringen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3D2308-503A-4DAB-A929-06EC12917A93}" type="slidenum">
              <a:rPr lang="nb-NO"/>
              <a:pPr/>
              <a:t>5</a:t>
            </a:fld>
            <a:endParaRPr lang="nb-NO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smtClean="0"/>
              <a:t>STILLE BØNN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Takk Gud for alt du har gitt oss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La oss få oppdage på nytt at det er du som gir – så vi kan forvalte rikdommen vår riktig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945E9F-36C6-4DAA-AF44-34D10B542EDC}" type="slidenum">
              <a:rPr lang="nb-NO"/>
              <a:pPr/>
              <a:t>6</a:t>
            </a:fld>
            <a:endParaRPr lang="nb-NO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smtClean="0"/>
              <a:t>STILLE BØNN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Send lyset ditt inn i livet mitt så jeg kan be om din tilgivelse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0DFE0-3D80-47D2-9082-E89A32390F08}" type="slidenum">
              <a:rPr lang="nb-NO"/>
              <a:pPr/>
              <a:t>7</a:t>
            </a:fld>
            <a:endParaRPr lang="nb-NO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smtClean="0"/>
              <a:t>Som vi og forlater våre skyldnere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50" y="1844824"/>
            <a:ext cx="7313612" cy="4114800"/>
          </a:xfrm>
        </p:spPr>
        <p:txBody>
          <a:bodyPr/>
          <a:lstStyle/>
          <a:p>
            <a:pPr eaLnBrk="1" hangingPunct="1"/>
            <a:r>
              <a:rPr lang="nb-NO" dirty="0" smtClean="0"/>
              <a:t>Tenk på en vanskelig relasjon</a:t>
            </a:r>
          </a:p>
          <a:p>
            <a:pPr eaLnBrk="1" hangingPunct="1">
              <a:buNone/>
            </a:pPr>
            <a:endParaRPr lang="nb-NO" dirty="0" smtClean="0"/>
          </a:p>
          <a:p>
            <a:pPr lvl="1" eaLnBrk="1" hangingPunct="1"/>
            <a:r>
              <a:rPr lang="nb-NO" dirty="0" smtClean="0"/>
              <a:t>Kanskje en som er din egen</a:t>
            </a:r>
          </a:p>
          <a:p>
            <a:pPr lvl="1" eaLnBrk="1" hangingPunct="1">
              <a:buNone/>
            </a:pPr>
            <a:endParaRPr lang="nb-NO" dirty="0" smtClean="0"/>
          </a:p>
          <a:p>
            <a:pPr lvl="1" eaLnBrk="1" hangingPunct="1"/>
            <a:r>
              <a:rPr lang="nb-NO" dirty="0" smtClean="0"/>
              <a:t>Kanskje en som tilhører noen du bryr deg om</a:t>
            </a:r>
          </a:p>
          <a:p>
            <a:pPr eaLnBrk="1" hangingPunct="1"/>
            <a:r>
              <a:rPr lang="nb-NO" dirty="0" smtClean="0"/>
              <a:t>BRUK STILLE BØNN</a:t>
            </a:r>
          </a:p>
          <a:p>
            <a:pPr lvl="1" eaLnBrk="1" hangingPunct="1">
              <a:buNone/>
            </a:pPr>
            <a:r>
              <a:rPr lang="nb-NO" dirty="0" smtClean="0"/>
              <a:t>Herre, Vi ber om forsoning mellom mennesker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1B06FB-EE54-424D-8851-C55953A5B3A4}" type="slidenum">
              <a:rPr lang="nb-NO"/>
              <a:pPr/>
              <a:t>8</a:t>
            </a:fld>
            <a:endParaRPr lang="nb-NO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dirty="0" smtClean="0"/>
              <a:t>Led oss ikke inn i </a:t>
            </a:r>
            <a:r>
              <a:rPr lang="nb-NO" dirty="0" smtClean="0"/>
              <a:t>fristelse, men frels oss fra det onde</a:t>
            </a:r>
            <a:endParaRPr lang="nb-NO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Be om Jesus sin beskyttelse mot alt ondt og den onde</a:t>
            </a:r>
          </a:p>
          <a:p>
            <a:pPr eaLnBrk="1" hangingPunct="1">
              <a:buNone/>
            </a:pPr>
            <a:endParaRPr lang="nb-NO" dirty="0" smtClean="0"/>
          </a:p>
          <a:p>
            <a:pPr eaLnBrk="1" hangingPunct="1"/>
            <a:r>
              <a:rPr lang="nb-NO" dirty="0" smtClean="0"/>
              <a:t>Du kan be for deg selv</a:t>
            </a:r>
          </a:p>
          <a:p>
            <a:pPr eaLnBrk="1" hangingPunct="1"/>
            <a:r>
              <a:rPr lang="nb-NO" dirty="0" smtClean="0"/>
              <a:t>For de du er glad i</a:t>
            </a:r>
          </a:p>
          <a:p>
            <a:pPr eaLnBrk="1" hangingPunct="1"/>
            <a:r>
              <a:rPr lang="nb-NO" dirty="0" smtClean="0"/>
              <a:t>For menigheten vår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2D933F-71C5-466F-A3E0-3DCB18DD6D48}" type="slidenum">
              <a:rPr lang="nb-NO"/>
              <a:pPr/>
              <a:t>9</a:t>
            </a:fld>
            <a:endParaRPr lang="nb-NO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smtClean="0"/>
              <a:t>Be Fadervår med dine ord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Noen ganger – ei av bønnene</a:t>
            </a:r>
          </a:p>
          <a:p>
            <a:pPr eaLnBrk="1" hangingPunct="1"/>
            <a:r>
              <a:rPr lang="nb-NO" dirty="0" smtClean="0"/>
              <a:t>Noen ganger alt</a:t>
            </a:r>
          </a:p>
          <a:p>
            <a:pPr eaLnBrk="1" hangingPunct="1"/>
            <a:r>
              <a:rPr lang="nb-NO" dirty="0" smtClean="0"/>
              <a:t>Her rom småting</a:t>
            </a:r>
          </a:p>
          <a:p>
            <a:pPr eaLnBrk="1" hangingPunct="1"/>
            <a:r>
              <a:rPr lang="nb-NO" dirty="0" smtClean="0"/>
              <a:t>Her kommer Guds himmel over tilværelsen </a:t>
            </a:r>
          </a:p>
          <a:p>
            <a:pPr eaLnBrk="1" hangingPunct="1"/>
            <a:r>
              <a:rPr lang="nb-NO" dirty="0" smtClean="0"/>
              <a:t>Hvile til slutt</a:t>
            </a:r>
          </a:p>
          <a:p>
            <a:pPr eaLnBrk="1" hangingPunct="1"/>
            <a:r>
              <a:rPr lang="nb-NO" dirty="0" smtClean="0"/>
              <a:t>Alt er til Hans Ære</a:t>
            </a:r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klipse">
  <a:themeElements>
    <a:clrScheme name="Ek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k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k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242</TotalTime>
  <Words>243</Words>
  <Application>Microsoft Office PowerPoint</Application>
  <PresentationFormat>Skjermfremvisning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Verdana</vt:lpstr>
      <vt:lpstr>Arial</vt:lpstr>
      <vt:lpstr>Wingdings</vt:lpstr>
      <vt:lpstr>Eklipse</vt:lpstr>
      <vt:lpstr>STILLE BØNN</vt:lpstr>
      <vt:lpstr>STILLE BØNN</vt:lpstr>
      <vt:lpstr>STILLE BØNN</vt:lpstr>
      <vt:lpstr>STILLE BØNN</vt:lpstr>
      <vt:lpstr>STILLE BØNN</vt:lpstr>
      <vt:lpstr>STILLE BØNN</vt:lpstr>
      <vt:lpstr>Som vi og forlater våre skyldnere</vt:lpstr>
      <vt:lpstr>Led oss ikke inn i fristelse, men frels oss fra det onde</vt:lpstr>
      <vt:lpstr>Be Fadervår med dine ord</vt:lpstr>
    </vt:vector>
  </TitlesOfParts>
  <Company>Sandnes kirkelige Fellesråd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sigve.ims</dc:creator>
  <cp:lastModifiedBy>FO2</cp:lastModifiedBy>
  <cp:revision>18</cp:revision>
  <dcterms:created xsi:type="dcterms:W3CDTF">2006-05-20T06:44:13Z</dcterms:created>
  <dcterms:modified xsi:type="dcterms:W3CDTF">2011-01-20T10:45:37Z</dcterms:modified>
</cp:coreProperties>
</file>